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65.png"/><Relationship Id="rId14" Type="http://schemas.openxmlformats.org/officeDocument/2006/relationships/image" Target="../media/image166.png"/><Relationship Id="rId15" Type="http://schemas.openxmlformats.org/officeDocument/2006/relationships/image" Target="../media/image167.png"/><Relationship Id="rId16" Type="http://schemas.openxmlformats.org/officeDocument/2006/relationships/image" Target="../media/image168.png"/><Relationship Id="rId17" Type="http://schemas.openxmlformats.org/officeDocument/2006/relationships/image" Target="../media/image169.png"/><Relationship Id="rId18" Type="http://schemas.openxmlformats.org/officeDocument/2006/relationships/image" Target="../media/image17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Relationship Id="rId10" Type="http://schemas.openxmlformats.org/officeDocument/2006/relationships/image" Target="../media/image188.png"/><Relationship Id="rId11" Type="http://schemas.openxmlformats.org/officeDocument/2006/relationships/image" Target="../media/image189.png"/><Relationship Id="rId12" Type="http://schemas.openxmlformats.org/officeDocument/2006/relationships/image" Target="../media/image19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Relationship Id="rId12" Type="http://schemas.openxmlformats.org/officeDocument/2006/relationships/image" Target="../media/image210.png"/><Relationship Id="rId13" Type="http://schemas.openxmlformats.org/officeDocument/2006/relationships/image" Target="../media/image21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image" Target="../media/image227.png"/><Relationship Id="rId9" Type="http://schemas.openxmlformats.org/officeDocument/2006/relationships/image" Target="../media/image22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Relationship Id="rId11" Type="http://schemas.openxmlformats.org/officeDocument/2006/relationships/image" Target="../media/image238.png"/><Relationship Id="rId12" Type="http://schemas.openxmlformats.org/officeDocument/2006/relationships/image" Target="../media/image239.png"/><Relationship Id="rId13" Type="http://schemas.openxmlformats.org/officeDocument/2006/relationships/image" Target="../media/image240.png"/><Relationship Id="rId14" Type="http://schemas.openxmlformats.org/officeDocument/2006/relationships/image" Target="../media/image241.png"/><Relationship Id="rId15" Type="http://schemas.openxmlformats.org/officeDocument/2006/relationships/image" Target="../media/image242.png"/><Relationship Id="rId16" Type="http://schemas.openxmlformats.org/officeDocument/2006/relationships/image" Target="../media/image243.png"/><Relationship Id="rId17" Type="http://schemas.openxmlformats.org/officeDocument/2006/relationships/image" Target="../media/image244.png"/><Relationship Id="rId18" Type="http://schemas.openxmlformats.org/officeDocument/2006/relationships/image" Target="../media/image24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Relationship Id="rId11" Type="http://schemas.openxmlformats.org/officeDocument/2006/relationships/image" Target="../media/image263.png"/><Relationship Id="rId12" Type="http://schemas.openxmlformats.org/officeDocument/2006/relationships/image" Target="../media/image26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png"/><Relationship Id="rId8" Type="http://schemas.openxmlformats.org/officeDocument/2006/relationships/image" Target="../media/image271.png"/><Relationship Id="rId9" Type="http://schemas.openxmlformats.org/officeDocument/2006/relationships/image" Target="../media/image27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79.png"/><Relationship Id="rId9" Type="http://schemas.openxmlformats.org/officeDocument/2006/relationships/image" Target="../media/image280.png"/><Relationship Id="rId10" Type="http://schemas.openxmlformats.org/officeDocument/2006/relationships/image" Target="../media/image281.png"/><Relationship Id="rId11" Type="http://schemas.openxmlformats.org/officeDocument/2006/relationships/image" Target="../media/image282.png"/><Relationship Id="rId12" Type="http://schemas.openxmlformats.org/officeDocument/2006/relationships/image" Target="../media/image28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Relationship Id="rId9" Type="http://schemas.openxmlformats.org/officeDocument/2006/relationships/image" Target="../media/image29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Relationship Id="rId7" Type="http://schemas.openxmlformats.org/officeDocument/2006/relationships/image" Target="../media/image297.png"/><Relationship Id="rId8" Type="http://schemas.openxmlformats.org/officeDocument/2006/relationships/image" Target="../media/image298.png"/><Relationship Id="rId9" Type="http://schemas.openxmlformats.org/officeDocument/2006/relationships/image" Target="../media/image299.png"/><Relationship Id="rId10" Type="http://schemas.openxmlformats.org/officeDocument/2006/relationships/image" Target="../media/image300.png"/><Relationship Id="rId11" Type="http://schemas.openxmlformats.org/officeDocument/2006/relationships/image" Target="../media/image301.png"/><Relationship Id="rId12" Type="http://schemas.openxmlformats.org/officeDocument/2006/relationships/image" Target="../media/image30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Relationship Id="rId7" Type="http://schemas.openxmlformats.org/officeDocument/2006/relationships/image" Target="../media/image308.png"/><Relationship Id="rId8" Type="http://schemas.openxmlformats.org/officeDocument/2006/relationships/image" Target="../media/image309.png"/><Relationship Id="rId9" Type="http://schemas.openxmlformats.org/officeDocument/2006/relationships/image" Target="../media/image31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1.png"/><Relationship Id="rId3" Type="http://schemas.openxmlformats.org/officeDocument/2006/relationships/image" Target="../media/image312.png"/><Relationship Id="rId4" Type="http://schemas.openxmlformats.org/officeDocument/2006/relationships/image" Target="../media/image313.png"/><Relationship Id="rId5" Type="http://schemas.openxmlformats.org/officeDocument/2006/relationships/image" Target="../media/image314.png"/><Relationship Id="rId6" Type="http://schemas.openxmlformats.org/officeDocument/2006/relationships/image" Target="../media/image315.png"/><Relationship Id="rId7" Type="http://schemas.openxmlformats.org/officeDocument/2006/relationships/image" Target="../media/image316.png"/><Relationship Id="rId8" Type="http://schemas.openxmlformats.org/officeDocument/2006/relationships/image" Target="../media/image317.png"/><Relationship Id="rId9" Type="http://schemas.openxmlformats.org/officeDocument/2006/relationships/image" Target="../media/image318.png"/><Relationship Id="rId10" Type="http://schemas.openxmlformats.org/officeDocument/2006/relationships/image" Target="../media/image319.png"/><Relationship Id="rId11" Type="http://schemas.openxmlformats.org/officeDocument/2006/relationships/image" Target="../media/image320.png"/><Relationship Id="rId12" Type="http://schemas.openxmlformats.org/officeDocument/2006/relationships/image" Target="../media/image32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2.png"/><Relationship Id="rId3" Type="http://schemas.openxmlformats.org/officeDocument/2006/relationships/image" Target="../media/image323.png"/><Relationship Id="rId4" Type="http://schemas.openxmlformats.org/officeDocument/2006/relationships/image" Target="../media/image324.png"/><Relationship Id="rId5" Type="http://schemas.openxmlformats.org/officeDocument/2006/relationships/image" Target="../media/image325.png"/><Relationship Id="rId6" Type="http://schemas.openxmlformats.org/officeDocument/2006/relationships/image" Target="../media/image326.png"/><Relationship Id="rId7" Type="http://schemas.openxmlformats.org/officeDocument/2006/relationships/image" Target="../media/image327.png"/><Relationship Id="rId8" Type="http://schemas.openxmlformats.org/officeDocument/2006/relationships/image" Target="../media/image328.png"/><Relationship Id="rId9" Type="http://schemas.openxmlformats.org/officeDocument/2006/relationships/image" Target="../media/image32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Relationship Id="rId6" Type="http://schemas.openxmlformats.org/officeDocument/2006/relationships/image" Target="../media/image334.png"/><Relationship Id="rId7" Type="http://schemas.openxmlformats.org/officeDocument/2006/relationships/image" Target="../media/image335.png"/><Relationship Id="rId8" Type="http://schemas.openxmlformats.org/officeDocument/2006/relationships/image" Target="../media/image336.png"/><Relationship Id="rId9" Type="http://schemas.openxmlformats.org/officeDocument/2006/relationships/image" Target="../media/image337.png"/><Relationship Id="rId10" Type="http://schemas.openxmlformats.org/officeDocument/2006/relationships/image" Target="../media/image338.png"/><Relationship Id="rId11" Type="http://schemas.openxmlformats.org/officeDocument/2006/relationships/image" Target="../media/image339.png"/><Relationship Id="rId12" Type="http://schemas.openxmlformats.org/officeDocument/2006/relationships/image" Target="../media/image34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png"/><Relationship Id="rId6" Type="http://schemas.openxmlformats.org/officeDocument/2006/relationships/image" Target="../media/image345.png"/><Relationship Id="rId7" Type="http://schemas.openxmlformats.org/officeDocument/2006/relationships/image" Target="../media/image346.png"/><Relationship Id="rId8" Type="http://schemas.openxmlformats.org/officeDocument/2006/relationships/image" Target="../media/image347.png"/><Relationship Id="rId9" Type="http://schemas.openxmlformats.org/officeDocument/2006/relationships/image" Target="../media/image34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7.png"/><Relationship Id="rId3" Type="http://schemas.openxmlformats.org/officeDocument/2006/relationships/image" Target="../media/image358.png"/><Relationship Id="rId4" Type="http://schemas.openxmlformats.org/officeDocument/2006/relationships/image" Target="../media/image359.png"/><Relationship Id="rId5" Type="http://schemas.openxmlformats.org/officeDocument/2006/relationships/image" Target="../media/image360.png"/><Relationship Id="rId6" Type="http://schemas.openxmlformats.org/officeDocument/2006/relationships/image" Target="../media/image361.png"/><Relationship Id="rId7" Type="http://schemas.openxmlformats.org/officeDocument/2006/relationships/image" Target="../media/image362.png"/><Relationship Id="rId8" Type="http://schemas.openxmlformats.org/officeDocument/2006/relationships/image" Target="../media/image363.png"/><Relationship Id="rId9" Type="http://schemas.openxmlformats.org/officeDocument/2006/relationships/image" Target="../media/image364.png"/><Relationship Id="rId10" Type="http://schemas.openxmlformats.org/officeDocument/2006/relationships/image" Target="../media/image365.png"/><Relationship Id="rId11" Type="http://schemas.openxmlformats.org/officeDocument/2006/relationships/image" Target="../media/image366.png"/><Relationship Id="rId12" Type="http://schemas.openxmlformats.org/officeDocument/2006/relationships/image" Target="../media/image367.png"/><Relationship Id="rId13" Type="http://schemas.openxmlformats.org/officeDocument/2006/relationships/image" Target="../media/image368.png"/><Relationship Id="rId14" Type="http://schemas.openxmlformats.org/officeDocument/2006/relationships/image" Target="../media/image369.png"/><Relationship Id="rId15" Type="http://schemas.openxmlformats.org/officeDocument/2006/relationships/image" Target="../media/image370.png"/><Relationship Id="rId16" Type="http://schemas.openxmlformats.org/officeDocument/2006/relationships/image" Target="../media/image371.png"/><Relationship Id="rId17" Type="http://schemas.openxmlformats.org/officeDocument/2006/relationships/image" Target="../media/image372.png"/><Relationship Id="rId18" Type="http://schemas.openxmlformats.org/officeDocument/2006/relationships/image" Target="../media/image373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4.png"/><Relationship Id="rId3" Type="http://schemas.openxmlformats.org/officeDocument/2006/relationships/image" Target="../media/image375.png"/><Relationship Id="rId4" Type="http://schemas.openxmlformats.org/officeDocument/2006/relationships/image" Target="../media/image376.png"/><Relationship Id="rId5" Type="http://schemas.openxmlformats.org/officeDocument/2006/relationships/image" Target="../media/image377.png"/><Relationship Id="rId6" Type="http://schemas.openxmlformats.org/officeDocument/2006/relationships/image" Target="../media/image378.png"/><Relationship Id="rId7" Type="http://schemas.openxmlformats.org/officeDocument/2006/relationships/image" Target="../media/image379.png"/><Relationship Id="rId8" Type="http://schemas.openxmlformats.org/officeDocument/2006/relationships/image" Target="../media/image380.png"/><Relationship Id="rId9" Type="http://schemas.openxmlformats.org/officeDocument/2006/relationships/image" Target="../media/image381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2.png"/><Relationship Id="rId3" Type="http://schemas.openxmlformats.org/officeDocument/2006/relationships/image" Target="../media/image383.png"/><Relationship Id="rId4" Type="http://schemas.openxmlformats.org/officeDocument/2006/relationships/image" Target="../media/image384.png"/><Relationship Id="rId5" Type="http://schemas.openxmlformats.org/officeDocument/2006/relationships/image" Target="../media/image385.png"/><Relationship Id="rId6" Type="http://schemas.openxmlformats.org/officeDocument/2006/relationships/image" Target="../media/image386.png"/><Relationship Id="rId7" Type="http://schemas.openxmlformats.org/officeDocument/2006/relationships/image" Target="../media/image387.png"/><Relationship Id="rId8" Type="http://schemas.openxmlformats.org/officeDocument/2006/relationships/image" Target="../media/image388.png"/><Relationship Id="rId9" Type="http://schemas.openxmlformats.org/officeDocument/2006/relationships/image" Target="../media/image389.png"/><Relationship Id="rId10" Type="http://schemas.openxmlformats.org/officeDocument/2006/relationships/image" Target="../media/image390.png"/><Relationship Id="rId11" Type="http://schemas.openxmlformats.org/officeDocument/2006/relationships/image" Target="../media/image391.png"/><Relationship Id="rId12" Type="http://schemas.openxmlformats.org/officeDocument/2006/relationships/image" Target="../media/image39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image" Target="../media/image395.png"/><Relationship Id="rId5" Type="http://schemas.openxmlformats.org/officeDocument/2006/relationships/image" Target="../media/image396.png"/><Relationship Id="rId6" Type="http://schemas.openxmlformats.org/officeDocument/2006/relationships/image" Target="../media/image397.png"/><Relationship Id="rId7" Type="http://schemas.openxmlformats.org/officeDocument/2006/relationships/image" Target="../media/image398.png"/><Relationship Id="rId8" Type="http://schemas.openxmlformats.org/officeDocument/2006/relationships/image" Target="../media/image399.png"/><Relationship Id="rId9" Type="http://schemas.openxmlformats.org/officeDocument/2006/relationships/image" Target="../media/image400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1.png"/><Relationship Id="rId3" Type="http://schemas.openxmlformats.org/officeDocument/2006/relationships/image" Target="../media/image402.png"/><Relationship Id="rId4" Type="http://schemas.openxmlformats.org/officeDocument/2006/relationships/image" Target="../media/image403.png"/><Relationship Id="rId5" Type="http://schemas.openxmlformats.org/officeDocument/2006/relationships/image" Target="../media/image404.png"/><Relationship Id="rId6" Type="http://schemas.openxmlformats.org/officeDocument/2006/relationships/image" Target="../media/image405.png"/><Relationship Id="rId7" Type="http://schemas.openxmlformats.org/officeDocument/2006/relationships/image" Target="../media/image406.png"/><Relationship Id="rId8" Type="http://schemas.openxmlformats.org/officeDocument/2006/relationships/image" Target="../media/image407.png"/><Relationship Id="rId9" Type="http://schemas.openxmlformats.org/officeDocument/2006/relationships/image" Target="../media/image408.png"/><Relationship Id="rId10" Type="http://schemas.openxmlformats.org/officeDocument/2006/relationships/image" Target="../media/image409.png"/><Relationship Id="rId11" Type="http://schemas.openxmlformats.org/officeDocument/2006/relationships/image" Target="../media/image410.png"/><Relationship Id="rId12" Type="http://schemas.openxmlformats.org/officeDocument/2006/relationships/image" Target="../media/image411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2.png"/><Relationship Id="rId3" Type="http://schemas.openxmlformats.org/officeDocument/2006/relationships/image" Target="../media/image413.png"/><Relationship Id="rId4" Type="http://schemas.openxmlformats.org/officeDocument/2006/relationships/image" Target="../media/image414.png"/><Relationship Id="rId5" Type="http://schemas.openxmlformats.org/officeDocument/2006/relationships/image" Target="../media/image415.png"/><Relationship Id="rId6" Type="http://schemas.openxmlformats.org/officeDocument/2006/relationships/image" Target="../media/image416.png"/><Relationship Id="rId7" Type="http://schemas.openxmlformats.org/officeDocument/2006/relationships/image" Target="../media/image417.png"/><Relationship Id="rId8" Type="http://schemas.openxmlformats.org/officeDocument/2006/relationships/image" Target="../media/image418.png"/><Relationship Id="rId9" Type="http://schemas.openxmlformats.org/officeDocument/2006/relationships/image" Target="../media/image419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0.png"/><Relationship Id="rId3" Type="http://schemas.openxmlformats.org/officeDocument/2006/relationships/image" Target="../media/image421.png"/><Relationship Id="rId4" Type="http://schemas.openxmlformats.org/officeDocument/2006/relationships/image" Target="../media/image422.png"/><Relationship Id="rId5" Type="http://schemas.openxmlformats.org/officeDocument/2006/relationships/image" Target="../media/image423.png"/><Relationship Id="rId6" Type="http://schemas.openxmlformats.org/officeDocument/2006/relationships/image" Target="../media/image424.png"/><Relationship Id="rId7" Type="http://schemas.openxmlformats.org/officeDocument/2006/relationships/image" Target="../media/image425.png"/><Relationship Id="rId8" Type="http://schemas.openxmlformats.org/officeDocument/2006/relationships/image" Target="../media/image426.png"/><Relationship Id="rId9" Type="http://schemas.openxmlformats.org/officeDocument/2006/relationships/image" Target="../media/image427.png"/><Relationship Id="rId10" Type="http://schemas.openxmlformats.org/officeDocument/2006/relationships/image" Target="../media/image428.png"/><Relationship Id="rId11" Type="http://schemas.openxmlformats.org/officeDocument/2006/relationships/image" Target="../media/image429.png"/><Relationship Id="rId12" Type="http://schemas.openxmlformats.org/officeDocument/2006/relationships/image" Target="../media/image430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1.png"/><Relationship Id="rId3" Type="http://schemas.openxmlformats.org/officeDocument/2006/relationships/image" Target="../media/image432.png"/><Relationship Id="rId4" Type="http://schemas.openxmlformats.org/officeDocument/2006/relationships/image" Target="../media/image433.png"/><Relationship Id="rId5" Type="http://schemas.openxmlformats.org/officeDocument/2006/relationships/image" Target="../media/image434.png"/><Relationship Id="rId6" Type="http://schemas.openxmlformats.org/officeDocument/2006/relationships/image" Target="../media/image435.png"/><Relationship Id="rId7" Type="http://schemas.openxmlformats.org/officeDocument/2006/relationships/image" Target="../media/image436.png"/><Relationship Id="rId8" Type="http://schemas.openxmlformats.org/officeDocument/2006/relationships/image" Target="../media/image437.png"/><Relationship Id="rId9" Type="http://schemas.openxmlformats.org/officeDocument/2006/relationships/image" Target="../media/image438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9.png"/><Relationship Id="rId3" Type="http://schemas.openxmlformats.org/officeDocument/2006/relationships/image" Target="../media/image440.png"/><Relationship Id="rId4" Type="http://schemas.openxmlformats.org/officeDocument/2006/relationships/image" Target="../media/image441.png"/><Relationship Id="rId5" Type="http://schemas.openxmlformats.org/officeDocument/2006/relationships/image" Target="../media/image442.png"/><Relationship Id="rId6" Type="http://schemas.openxmlformats.org/officeDocument/2006/relationships/image" Target="../media/image443.png"/><Relationship Id="rId7" Type="http://schemas.openxmlformats.org/officeDocument/2006/relationships/image" Target="../media/image444.png"/><Relationship Id="rId8" Type="http://schemas.openxmlformats.org/officeDocument/2006/relationships/image" Target="../media/image445.png"/><Relationship Id="rId9" Type="http://schemas.openxmlformats.org/officeDocument/2006/relationships/image" Target="../media/image446.png"/><Relationship Id="rId10" Type="http://schemas.openxmlformats.org/officeDocument/2006/relationships/image" Target="../media/image447.png"/><Relationship Id="rId11" Type="http://schemas.openxmlformats.org/officeDocument/2006/relationships/image" Target="../media/image448.png"/><Relationship Id="rId12" Type="http://schemas.openxmlformats.org/officeDocument/2006/relationships/image" Target="../media/image44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0.png"/><Relationship Id="rId3" Type="http://schemas.openxmlformats.org/officeDocument/2006/relationships/image" Target="../media/image451.png"/><Relationship Id="rId4" Type="http://schemas.openxmlformats.org/officeDocument/2006/relationships/image" Target="../media/image452.png"/><Relationship Id="rId5" Type="http://schemas.openxmlformats.org/officeDocument/2006/relationships/image" Target="../media/image453.png"/><Relationship Id="rId6" Type="http://schemas.openxmlformats.org/officeDocument/2006/relationships/image" Target="../media/image454.png"/><Relationship Id="rId7" Type="http://schemas.openxmlformats.org/officeDocument/2006/relationships/image" Target="../media/image455.png"/><Relationship Id="rId8" Type="http://schemas.openxmlformats.org/officeDocument/2006/relationships/image" Target="../media/image456.png"/><Relationship Id="rId9" Type="http://schemas.openxmlformats.org/officeDocument/2006/relationships/image" Target="../media/image457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8.png"/><Relationship Id="rId3" Type="http://schemas.openxmlformats.org/officeDocument/2006/relationships/image" Target="../media/image459.png"/><Relationship Id="rId4" Type="http://schemas.openxmlformats.org/officeDocument/2006/relationships/image" Target="../media/image460.png"/><Relationship Id="rId5" Type="http://schemas.openxmlformats.org/officeDocument/2006/relationships/image" Target="../media/image461.png"/><Relationship Id="rId6" Type="http://schemas.openxmlformats.org/officeDocument/2006/relationships/image" Target="../media/image462.png"/><Relationship Id="rId7" Type="http://schemas.openxmlformats.org/officeDocument/2006/relationships/image" Target="../media/image463.png"/><Relationship Id="rId8" Type="http://schemas.openxmlformats.org/officeDocument/2006/relationships/image" Target="../media/image464.png"/><Relationship Id="rId9" Type="http://schemas.openxmlformats.org/officeDocument/2006/relationships/image" Target="../media/image465.png"/><Relationship Id="rId10" Type="http://schemas.openxmlformats.org/officeDocument/2006/relationships/image" Target="../media/image466.png"/><Relationship Id="rId11" Type="http://schemas.openxmlformats.org/officeDocument/2006/relationships/image" Target="../media/image467.png"/><Relationship Id="rId12" Type="http://schemas.openxmlformats.org/officeDocument/2006/relationships/image" Target="../media/image468.png"/><Relationship Id="rId13" Type="http://schemas.openxmlformats.org/officeDocument/2006/relationships/image" Target="../media/image469.png"/><Relationship Id="rId14" Type="http://schemas.openxmlformats.org/officeDocument/2006/relationships/image" Target="../media/image470.png"/><Relationship Id="rId15" Type="http://schemas.openxmlformats.org/officeDocument/2006/relationships/image" Target="../media/image471.png"/><Relationship Id="rId16" Type="http://schemas.openxmlformats.org/officeDocument/2006/relationships/image" Target="../media/image472.png"/><Relationship Id="rId17" Type="http://schemas.openxmlformats.org/officeDocument/2006/relationships/image" Target="../media/image473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4.png"/><Relationship Id="rId3" Type="http://schemas.openxmlformats.org/officeDocument/2006/relationships/image" Target="../media/image475.png"/><Relationship Id="rId4" Type="http://schemas.openxmlformats.org/officeDocument/2006/relationships/image" Target="../media/image476.png"/><Relationship Id="rId5" Type="http://schemas.openxmlformats.org/officeDocument/2006/relationships/image" Target="../media/image477.png"/><Relationship Id="rId6" Type="http://schemas.openxmlformats.org/officeDocument/2006/relationships/image" Target="../media/image478.png"/><Relationship Id="rId7" Type="http://schemas.openxmlformats.org/officeDocument/2006/relationships/image" Target="../media/image479.png"/><Relationship Id="rId8" Type="http://schemas.openxmlformats.org/officeDocument/2006/relationships/image" Target="../media/image480.png"/><Relationship Id="rId9" Type="http://schemas.openxmlformats.org/officeDocument/2006/relationships/image" Target="../media/image481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2.png"/><Relationship Id="rId3" Type="http://schemas.openxmlformats.org/officeDocument/2006/relationships/image" Target="../media/image483.png"/><Relationship Id="rId4" Type="http://schemas.openxmlformats.org/officeDocument/2006/relationships/image" Target="../media/image484.png"/><Relationship Id="rId5" Type="http://schemas.openxmlformats.org/officeDocument/2006/relationships/image" Target="../media/image485.png"/><Relationship Id="rId6" Type="http://schemas.openxmlformats.org/officeDocument/2006/relationships/image" Target="../media/image486.png"/><Relationship Id="rId7" Type="http://schemas.openxmlformats.org/officeDocument/2006/relationships/image" Target="../media/image487.png"/><Relationship Id="rId8" Type="http://schemas.openxmlformats.org/officeDocument/2006/relationships/image" Target="../media/image488.png"/><Relationship Id="rId9" Type="http://schemas.openxmlformats.org/officeDocument/2006/relationships/image" Target="../media/image489.png"/><Relationship Id="rId10" Type="http://schemas.openxmlformats.org/officeDocument/2006/relationships/image" Target="../media/image490.png"/><Relationship Id="rId11" Type="http://schemas.openxmlformats.org/officeDocument/2006/relationships/image" Target="../media/image491.png"/><Relationship Id="rId12" Type="http://schemas.openxmlformats.org/officeDocument/2006/relationships/image" Target="../media/image492.png"/><Relationship Id="rId13" Type="http://schemas.openxmlformats.org/officeDocument/2006/relationships/image" Target="../media/image493.png"/><Relationship Id="rId14" Type="http://schemas.openxmlformats.org/officeDocument/2006/relationships/image" Target="../media/image494.png"/><Relationship Id="rId15" Type="http://schemas.openxmlformats.org/officeDocument/2006/relationships/image" Target="../media/image49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Relationship Id="rId18" Type="http://schemas.openxmlformats.org/officeDocument/2006/relationships/image" Target="../media/image74.png"/><Relationship Id="rId19" Type="http://schemas.openxmlformats.org/officeDocument/2006/relationships/image" Target="../media/image75.png"/><Relationship Id="rId20" Type="http://schemas.openxmlformats.org/officeDocument/2006/relationships/image" Target="../media/image76.png"/><Relationship Id="rId21" Type="http://schemas.openxmlformats.org/officeDocument/2006/relationships/image" Target="../media/image77.png"/><Relationship Id="rId22" Type="http://schemas.openxmlformats.org/officeDocument/2006/relationships/image" Target="../media/image78.png"/><Relationship Id="rId23" Type="http://schemas.openxmlformats.org/officeDocument/2006/relationships/image" Target="../media/image79.png"/><Relationship Id="rId24" Type="http://schemas.openxmlformats.org/officeDocument/2006/relationships/image" Target="../media/image80.png"/><Relationship Id="rId25" Type="http://schemas.openxmlformats.org/officeDocument/2006/relationships/image" Target="../media/image8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96.png"/><Relationship Id="rId17" Type="http://schemas.openxmlformats.org/officeDocument/2006/relationships/image" Target="../media/image97.png"/><Relationship Id="rId18" Type="http://schemas.openxmlformats.org/officeDocument/2006/relationships/image" Target="../media/image98.png"/><Relationship Id="rId19" Type="http://schemas.openxmlformats.org/officeDocument/2006/relationships/image" Target="../media/image99.png"/><Relationship Id="rId20" Type="http://schemas.openxmlformats.org/officeDocument/2006/relationships/image" Target="../media/image100.png"/><Relationship Id="rId21" Type="http://schemas.openxmlformats.org/officeDocument/2006/relationships/image" Target="../media/image101.png"/><Relationship Id="rId22" Type="http://schemas.openxmlformats.org/officeDocument/2006/relationships/image" Target="../media/image102.png"/><Relationship Id="rId23" Type="http://schemas.openxmlformats.org/officeDocument/2006/relationships/image" Target="../media/image103.png"/><Relationship Id="rId24" Type="http://schemas.openxmlformats.org/officeDocument/2006/relationships/image" Target="../media/image104.png"/><Relationship Id="rId25" Type="http://schemas.openxmlformats.org/officeDocument/2006/relationships/image" Target="../media/image105.png"/><Relationship Id="rId26" Type="http://schemas.openxmlformats.org/officeDocument/2006/relationships/image" Target="../media/image106.png"/><Relationship Id="rId27" Type="http://schemas.openxmlformats.org/officeDocument/2006/relationships/image" Target="../media/image107.png"/><Relationship Id="rId28" Type="http://schemas.openxmlformats.org/officeDocument/2006/relationships/image" Target="../media/image108.png"/><Relationship Id="rId29" Type="http://schemas.openxmlformats.org/officeDocument/2006/relationships/image" Target="../media/image109.png"/><Relationship Id="rId30" Type="http://schemas.openxmlformats.org/officeDocument/2006/relationships/image" Target="../media/image110.png"/><Relationship Id="rId31" Type="http://schemas.openxmlformats.org/officeDocument/2006/relationships/image" Target="../media/image111.png"/><Relationship Id="rId32" Type="http://schemas.openxmlformats.org/officeDocument/2006/relationships/image" Target="../media/image112.png"/><Relationship Id="rId33" Type="http://schemas.openxmlformats.org/officeDocument/2006/relationships/image" Target="../media/image11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7308" y="-183322"/>
            <a:ext cx="18840330" cy="10652358"/>
            <a:chOff x="-277308" y="-183322"/>
            <a:chExt cx="18840330" cy="106523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277308" y="-183322"/>
              <a:ext cx="18840330" cy="106523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176" y="2429688"/>
            <a:ext cx="18076190" cy="71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6129364"/>
            <a:ext cx="20038095" cy="4911624"/>
            <a:chOff x="0" y="6129364"/>
            <a:chExt cx="20038095" cy="49116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6790988"/>
              <a:ext cx="11904762" cy="4250000"/>
              <a:chOff x="0" y="6790988"/>
              <a:chExt cx="11904762" cy="425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6144010" y="4601700"/>
                <a:ext cx="23809524" cy="8500000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6790988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438095" y="6129364"/>
              <a:ext cx="9600000" cy="4531200"/>
              <a:chOff x="10438095" y="6129364"/>
              <a:chExt cx="9600000" cy="453120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439105" y="3798042"/>
                <a:ext cx="19200000" cy="9062400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38095" y="6129364"/>
                <a:ext cx="9600000" cy="453120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475173" y="1605768"/>
            <a:ext cx="1101230" cy="1314105"/>
            <a:chOff x="3475173" y="1605768"/>
            <a:chExt cx="1101230" cy="13141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710268" y="5579850"/>
            <a:ext cx="1396134" cy="1148765"/>
            <a:chOff x="15710268" y="5579850"/>
            <a:chExt cx="1396134" cy="114876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581714" y="6040591"/>
              <a:ext cx="1377485" cy="227285"/>
              <a:chOff x="15581714" y="6040591"/>
              <a:chExt cx="1377485" cy="2272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15581714" y="604059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556967" y="5800760"/>
              <a:ext cx="634265" cy="22786"/>
              <a:chOff x="16556967" y="5800760"/>
              <a:chExt cx="634265" cy="227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00000">
                <a:off x="16556967" y="5800760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224554" y="3406423"/>
            <a:ext cx="1233452" cy="1037356"/>
            <a:chOff x="16224554" y="3406423"/>
            <a:chExt cx="1233452" cy="103735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961855" y="3878202"/>
              <a:ext cx="572753" cy="20576"/>
              <a:chOff x="16961855" y="3878202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16961855" y="3878202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108467" y="3822479"/>
              <a:ext cx="1243894" cy="205243"/>
              <a:chOff x="16108467" y="3822479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60000">
                <a:off x="16108467" y="3822479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768598" y="5153871"/>
            <a:ext cx="1011720" cy="1037356"/>
            <a:chOff x="1768598" y="5153871"/>
            <a:chExt cx="1011720" cy="103735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123308" y="5493419"/>
              <a:ext cx="572753" cy="20576"/>
              <a:chOff x="2123308" y="5493419"/>
              <a:chExt cx="572753" cy="2057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700000">
                <a:off x="2123308" y="5493419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652511" y="5569927"/>
              <a:ext cx="1243894" cy="205243"/>
              <a:chOff x="1652511" y="5569927"/>
              <a:chExt cx="1243894" cy="20524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760000">
                <a:off x="1652511" y="5569927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8863709" y="2297492"/>
            <a:ext cx="558297" cy="715837"/>
            <a:chOff x="8863709" y="2297492"/>
            <a:chExt cx="558297" cy="71583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28785" y="1967817"/>
              <a:ext cx="1116594" cy="143167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63709" y="2297492"/>
              <a:ext cx="558297" cy="71583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89200" y="5772434"/>
            <a:ext cx="8352381" cy="222857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89200" y="2987836"/>
            <a:ext cx="9695238" cy="22285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34901" y="215443"/>
            <a:ext cx="9371429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956" y="8268702"/>
            <a:ext cx="7504762" cy="14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71250" y="7707694"/>
            <a:ext cx="5390476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53803" y="604663"/>
            <a:ext cx="320607" cy="411076"/>
            <a:chOff x="8953803" y="604663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8423" y="41371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3803" y="60466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96536" y="2566105"/>
            <a:ext cx="8497315" cy="4779739"/>
            <a:chOff x="4896536" y="2566105"/>
            <a:chExt cx="8497315" cy="47797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96536" y="2566105"/>
              <a:ext cx="8497315" cy="47797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4578" y="3412413"/>
              <a:ext cx="29410908" cy="1049969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42857" y="3102763"/>
            <a:ext cx="17809524" cy="8406095"/>
            <a:chOff x="4142857" y="3102763"/>
            <a:chExt cx="17809524" cy="8406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52115" y="-1165030"/>
              <a:ext cx="35619048" cy="1681219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857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17404" y="4434454"/>
            <a:ext cx="11609524" cy="1185714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96937" y="7290387"/>
            <a:ext cx="6561905" cy="344761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05327" y="368838"/>
            <a:ext cx="7095238" cy="38571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080" y="229818"/>
            <a:ext cx="9733333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83289" y="8268702"/>
            <a:ext cx="8247619" cy="14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786" y="7736445"/>
            <a:ext cx="7666667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76453" y="2122477"/>
            <a:ext cx="9882167" cy="5632835"/>
            <a:chOff x="4376453" y="2122477"/>
            <a:chExt cx="9882167" cy="56328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6453" y="2122477"/>
              <a:ext cx="9882167" cy="56328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3803" y="604663"/>
            <a:ext cx="320607" cy="411076"/>
            <a:chOff x="8953803" y="604663"/>
            <a:chExt cx="320607" cy="4110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18423" y="413712"/>
              <a:ext cx="641213" cy="82215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53803" y="60466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76453" y="2136852"/>
            <a:ext cx="9947126" cy="5582824"/>
            <a:chOff x="4376453" y="2136852"/>
            <a:chExt cx="9947126" cy="55828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6453" y="2136852"/>
              <a:ext cx="9947126" cy="55828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080" y="229818"/>
            <a:ext cx="10419048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0251" y="8283077"/>
            <a:ext cx="8009524" cy="14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786" y="7736445"/>
            <a:ext cx="8000000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53803" y="604663"/>
            <a:ext cx="320607" cy="411076"/>
            <a:chOff x="8953803" y="604663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8423" y="41371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3803" y="60466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7973" y="2814016"/>
            <a:ext cx="8146152" cy="4398922"/>
            <a:chOff x="1637973" y="2814016"/>
            <a:chExt cx="8146152" cy="43989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7973" y="2814016"/>
              <a:ext cx="8146152" cy="43989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84935" y="3497215"/>
            <a:ext cx="3039658" cy="3291285"/>
            <a:chOff x="10784935" y="3497215"/>
            <a:chExt cx="3039658" cy="32912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84935" y="3497215"/>
              <a:ext cx="3039658" cy="32912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10845" y="3523989"/>
            <a:ext cx="2993719" cy="3262534"/>
            <a:chOff x="13910845" y="3523989"/>
            <a:chExt cx="2993719" cy="326253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10845" y="3523989"/>
              <a:ext cx="2993719" cy="32625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55428" y="4685180"/>
            <a:ext cx="671376" cy="656595"/>
            <a:chOff x="9955428" y="4685180"/>
            <a:chExt cx="671376" cy="6565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55428" y="4685180"/>
              <a:ext cx="671376" cy="6565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080" y="229818"/>
            <a:ext cx="10333333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83289" y="8268702"/>
            <a:ext cx="7457143" cy="9714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786" y="7736445"/>
            <a:ext cx="9171429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76453" y="2122477"/>
            <a:ext cx="9882167" cy="5632835"/>
            <a:chOff x="4376453" y="2122477"/>
            <a:chExt cx="9882167" cy="56328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6453" y="2122477"/>
              <a:ext cx="9882167" cy="56328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3803" y="604663"/>
            <a:ext cx="320607" cy="411076"/>
            <a:chOff x="8953803" y="604663"/>
            <a:chExt cx="320607" cy="4110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18423" y="413712"/>
              <a:ext cx="641213" cy="82215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53803" y="60466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76453" y="2136852"/>
            <a:ext cx="9947126" cy="5582824"/>
            <a:chOff x="4376453" y="2136852"/>
            <a:chExt cx="9947126" cy="55828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6453" y="2136852"/>
              <a:ext cx="9947126" cy="55828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080" y="229818"/>
            <a:ext cx="10400000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0251" y="8283077"/>
            <a:ext cx="9019048" cy="14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786" y="7736445"/>
            <a:ext cx="7990476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53803" y="604663"/>
            <a:ext cx="320607" cy="411076"/>
            <a:chOff x="8953803" y="604663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8423" y="41371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3803" y="60466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7973" y="2814016"/>
            <a:ext cx="8146152" cy="4398922"/>
            <a:chOff x="1637973" y="2814016"/>
            <a:chExt cx="8146152" cy="43989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7973" y="2814016"/>
              <a:ext cx="8146152" cy="43989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84935" y="3497215"/>
            <a:ext cx="3039658" cy="3291285"/>
            <a:chOff x="10784935" y="3497215"/>
            <a:chExt cx="3039658" cy="32912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84935" y="3497215"/>
              <a:ext cx="3039658" cy="32912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10845" y="3523989"/>
            <a:ext cx="2993719" cy="3262534"/>
            <a:chOff x="13910845" y="3523989"/>
            <a:chExt cx="2993719" cy="326253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10845" y="3523989"/>
              <a:ext cx="2993719" cy="32625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55428" y="4685180"/>
            <a:ext cx="671376" cy="656595"/>
            <a:chOff x="9955428" y="4685180"/>
            <a:chExt cx="671376" cy="6565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55428" y="4685180"/>
              <a:ext cx="671376" cy="6565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7784" y="2742138"/>
            <a:ext cx="8257590" cy="4438455"/>
            <a:chOff x="1497784" y="2742138"/>
            <a:chExt cx="8257590" cy="44384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7784" y="2742138"/>
              <a:ext cx="8257590" cy="44384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080" y="229818"/>
            <a:ext cx="9428571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83289" y="8268702"/>
            <a:ext cx="7561905" cy="9714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786" y="7736445"/>
            <a:ext cx="7704762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76453" y="2122477"/>
            <a:ext cx="9882167" cy="5632835"/>
            <a:chOff x="4376453" y="2122477"/>
            <a:chExt cx="9882167" cy="56328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6453" y="2122477"/>
              <a:ext cx="9882167" cy="56328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3803" y="604663"/>
            <a:ext cx="320607" cy="411076"/>
            <a:chOff x="8953803" y="604663"/>
            <a:chExt cx="320607" cy="4110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18423" y="413712"/>
              <a:ext cx="641213" cy="82215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53803" y="60466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76453" y="2136852"/>
            <a:ext cx="9947126" cy="5582824"/>
            <a:chOff x="4376453" y="2136852"/>
            <a:chExt cx="9947126" cy="55828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6453" y="2136852"/>
              <a:ext cx="9947126" cy="55828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080" y="229818"/>
            <a:ext cx="9428571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83289" y="8268702"/>
            <a:ext cx="8066667" cy="9714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786" y="7736444"/>
            <a:ext cx="8066667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53803" y="604663"/>
            <a:ext cx="320607" cy="411076"/>
            <a:chOff x="8953803" y="604663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8423" y="41371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3803" y="60466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53045" y="2381237"/>
            <a:ext cx="9179624" cy="5197962"/>
            <a:chOff x="4553045" y="2381237"/>
            <a:chExt cx="9179624" cy="51979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3045" y="2381237"/>
              <a:ext cx="9179624" cy="51979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246927" y="6028286"/>
            <a:ext cx="14705454" cy="5249847"/>
            <a:chOff x="7246927" y="6028286"/>
            <a:chExt cx="14705454" cy="52498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89" y="3412413"/>
              <a:ext cx="29410908" cy="1049969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6927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619740" y="3102763"/>
            <a:ext cx="17809524" cy="8406095"/>
            <a:chOff x="-1619740" y="3102763"/>
            <a:chExt cx="17809524" cy="8406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514712" y="-1165030"/>
              <a:ext cx="35619048" cy="1681219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619740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71139" y="1249235"/>
            <a:ext cx="5535125" cy="5088488"/>
            <a:chOff x="4271139" y="1249235"/>
            <a:chExt cx="5535125" cy="508848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557581" y="5023618"/>
              <a:ext cx="1101230" cy="1314105"/>
              <a:chOff x="8557581" y="5023618"/>
              <a:chExt cx="1101230" cy="13141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431224" y="5661456"/>
                <a:ext cx="1353945" cy="223401"/>
                <a:chOff x="8431224" y="5661456"/>
                <a:chExt cx="1353945" cy="22340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760000">
                  <a:off x="8431224" y="5661456"/>
                  <a:ext cx="1353945" cy="22340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648942" y="5288295"/>
                <a:ext cx="761032" cy="29964"/>
                <a:chOff x="8648942" y="5288295"/>
                <a:chExt cx="761032" cy="29964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700000">
                  <a:off x="8648942" y="5288295"/>
                  <a:ext cx="761032" cy="299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8410130" y="1249235"/>
              <a:ext cx="1396134" cy="1148765"/>
              <a:chOff x="8410130" y="1249235"/>
              <a:chExt cx="1396134" cy="114876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557333" y="1709975"/>
                <a:ext cx="1377485" cy="227285"/>
                <a:chOff x="8557333" y="1709975"/>
                <a:chExt cx="1377485" cy="22728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8557333" y="1709975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325300" y="1470145"/>
                <a:ext cx="634265" cy="22786"/>
                <a:chOff x="8325300" y="1470145"/>
                <a:chExt cx="634265" cy="2278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8325300" y="1470145"/>
                  <a:ext cx="634265" cy="227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4271139" y="1858759"/>
              <a:ext cx="1396134" cy="1148765"/>
              <a:chOff x="4271139" y="1858759"/>
              <a:chExt cx="1396134" cy="114876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4418342" y="2319499"/>
                <a:ext cx="1377485" cy="227285"/>
                <a:chOff x="4418342" y="2319499"/>
                <a:chExt cx="1377485" cy="22728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2760000">
                  <a:off x="4418342" y="2319499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4186309" y="2079669"/>
                <a:ext cx="634265" cy="22786"/>
                <a:chOff x="4186309" y="2079669"/>
                <a:chExt cx="634265" cy="22786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2700000">
                  <a:off x="4186309" y="2079669"/>
                  <a:ext cx="634265" cy="2278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12024" y="4434454"/>
            <a:ext cx="11961905" cy="1185714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60900" y="7290387"/>
            <a:ext cx="6561905" cy="344761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18256" y="368838"/>
            <a:ext cx="11000000" cy="385714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080" y="277437"/>
            <a:ext cx="9800000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6398" y="8449654"/>
            <a:ext cx="8895238" cy="14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786" y="7917397"/>
            <a:ext cx="9076190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82554" y="636043"/>
            <a:ext cx="320607" cy="411076"/>
            <a:chOff x="8982554" y="636043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7174" y="44509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82554" y="63604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72665" y="2596632"/>
            <a:ext cx="9060990" cy="5006197"/>
            <a:chOff x="4772665" y="2596632"/>
            <a:chExt cx="9060990" cy="50061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2665" y="2596632"/>
              <a:ext cx="9060990" cy="50061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619048" y="5447619"/>
            <a:ext cx="1104762" cy="909019"/>
            <a:chOff x="15619048" y="5447619"/>
            <a:chExt cx="1104762" cy="9090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517323" y="5812203"/>
              <a:ext cx="1090005" cy="179851"/>
              <a:chOff x="15517323" y="5812203"/>
              <a:chExt cx="1090005" cy="17985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5517323" y="5812203"/>
                <a:ext cx="1090005" cy="17985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89041" y="5622425"/>
              <a:ext cx="501895" cy="18031"/>
              <a:chOff x="16289041" y="5622425"/>
              <a:chExt cx="501895" cy="1803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289041" y="5622425"/>
                <a:ext cx="501895" cy="1803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823691" y="2617315"/>
            <a:ext cx="1233452" cy="1037356"/>
            <a:chOff x="14823691" y="2617315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560993" y="3089095"/>
              <a:ext cx="572753" cy="20576"/>
              <a:chOff x="15560993" y="3089095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5560993" y="308909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707605" y="3033372"/>
              <a:ext cx="1243894" cy="205243"/>
              <a:chOff x="14707605" y="3033372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4707605" y="303337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2278512" y="6749085"/>
            <a:ext cx="1233452" cy="1037356"/>
            <a:chOff x="2278512" y="6749085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015814" y="7220865"/>
              <a:ext cx="572753" cy="20576"/>
              <a:chOff x="3015814" y="7220865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00000">
                <a:off x="3015814" y="722086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162426" y="7165142"/>
              <a:ext cx="1243894" cy="205243"/>
              <a:chOff x="2162426" y="7165142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60000">
                <a:off x="2162426" y="716514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3866505" y="7786441"/>
            <a:ext cx="1396134" cy="1148765"/>
            <a:chOff x="13866505" y="7786441"/>
            <a:chExt cx="1396134" cy="114876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737951" y="8247181"/>
              <a:ext cx="1377485" cy="227285"/>
              <a:chOff x="13737951" y="8247181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60000">
                <a:off x="13737951" y="824718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713204" y="8007351"/>
              <a:ext cx="634265" cy="22786"/>
              <a:chOff x="14713204" y="8007351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00000">
                <a:off x="14713204" y="8007351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95034" y="1386589"/>
            <a:ext cx="10209524" cy="405714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92373" y="2780275"/>
            <a:ext cx="8180952" cy="253333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982554" y="1341305"/>
            <a:ext cx="320607" cy="411076"/>
            <a:chOff x="8982554" y="1341305"/>
            <a:chExt cx="320607" cy="41107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47174" y="1150355"/>
              <a:ext cx="641213" cy="822151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82554" y="1341305"/>
              <a:ext cx="320607" cy="41107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417931" y="4956444"/>
            <a:ext cx="6076190" cy="45333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080" y="229818"/>
            <a:ext cx="10419048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0251" y="7806887"/>
            <a:ext cx="8123810" cy="18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786" y="7260254"/>
            <a:ext cx="8428571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53803" y="604663"/>
            <a:ext cx="320607" cy="411076"/>
            <a:chOff x="8953803" y="604663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8423" y="41371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3803" y="60466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4935" y="3192453"/>
            <a:ext cx="3039658" cy="3291285"/>
            <a:chOff x="10784935" y="3192453"/>
            <a:chExt cx="3039658" cy="32912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84935" y="3192453"/>
              <a:ext cx="3039658" cy="32912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10845" y="3219227"/>
            <a:ext cx="2993719" cy="3262534"/>
            <a:chOff x="13910845" y="3219227"/>
            <a:chExt cx="2993719" cy="32625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10845" y="3219227"/>
              <a:ext cx="2993719" cy="32625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41142" y="4380418"/>
            <a:ext cx="671376" cy="656595"/>
            <a:chOff x="9841142" y="4380418"/>
            <a:chExt cx="671376" cy="6565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41142" y="4380418"/>
              <a:ext cx="671376" cy="6565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9227" y="2659830"/>
            <a:ext cx="8019299" cy="4270277"/>
            <a:chOff x="1459227" y="2659830"/>
            <a:chExt cx="8019299" cy="427027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9227" y="2659830"/>
              <a:ext cx="8019299" cy="4270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080" y="277437"/>
            <a:ext cx="10400000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08267" y="8127908"/>
            <a:ext cx="11780952" cy="18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28912" y="7635457"/>
            <a:ext cx="9076190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82554" y="636043"/>
            <a:ext cx="320607" cy="411076"/>
            <a:chOff x="8982554" y="636043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7174" y="44509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82554" y="63604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72665" y="2596632"/>
            <a:ext cx="9060990" cy="5006197"/>
            <a:chOff x="4772665" y="2596632"/>
            <a:chExt cx="9060990" cy="50061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2665" y="2596632"/>
              <a:ext cx="9060990" cy="50061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89529" y="458391"/>
            <a:ext cx="10400000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19688" y="7806887"/>
            <a:ext cx="9190476" cy="14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786" y="7260254"/>
            <a:ext cx="7685714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53803" y="604663"/>
            <a:ext cx="320607" cy="411076"/>
            <a:chOff x="8953803" y="604663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8423" y="41371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3803" y="60466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22969" y="3001977"/>
            <a:ext cx="3039658" cy="3291285"/>
            <a:chOff x="10222969" y="3001977"/>
            <a:chExt cx="3039658" cy="32912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22969" y="3001977"/>
              <a:ext cx="3039658" cy="32912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48880" y="3028751"/>
            <a:ext cx="2993719" cy="3262534"/>
            <a:chOff x="13348880" y="3028751"/>
            <a:chExt cx="2993719" cy="32625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48880" y="3028751"/>
              <a:ext cx="2993719" cy="32625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93462" y="4285180"/>
            <a:ext cx="671376" cy="656595"/>
            <a:chOff x="8993462" y="4285180"/>
            <a:chExt cx="671376" cy="6565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93462" y="4285180"/>
              <a:ext cx="671376" cy="6565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4701" y="2894568"/>
            <a:ext cx="6171429" cy="3903937"/>
            <a:chOff x="2304701" y="2894568"/>
            <a:chExt cx="6171429" cy="39039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04701" y="2894568"/>
              <a:ext cx="6171429" cy="3903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05244"/>
            <a:ext cx="10709412" cy="18782455"/>
            <a:chOff x="3788151" y="-4205244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05244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080" y="277437"/>
            <a:ext cx="10390476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37932" y="8229708"/>
            <a:ext cx="11409524" cy="14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10420" y="7697451"/>
            <a:ext cx="7742857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82554" y="636043"/>
            <a:ext cx="320607" cy="411076"/>
            <a:chOff x="8982554" y="636043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7174" y="44509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82554" y="63604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72665" y="2582256"/>
            <a:ext cx="9060990" cy="5006197"/>
            <a:chOff x="4772665" y="2582256"/>
            <a:chExt cx="9060990" cy="50061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2665" y="2582256"/>
              <a:ext cx="9060990" cy="50061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080" y="229818"/>
            <a:ext cx="10419048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0251" y="7806887"/>
            <a:ext cx="8514286" cy="18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786" y="7260254"/>
            <a:ext cx="8019048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53803" y="604663"/>
            <a:ext cx="320607" cy="411076"/>
            <a:chOff x="8953803" y="604663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8423" y="41371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3803" y="60466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4935" y="3192453"/>
            <a:ext cx="3039658" cy="3291285"/>
            <a:chOff x="10784935" y="3192453"/>
            <a:chExt cx="3039658" cy="32912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84935" y="3192453"/>
              <a:ext cx="3039658" cy="32912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10845" y="3219227"/>
            <a:ext cx="2993719" cy="3262534"/>
            <a:chOff x="13910845" y="3219227"/>
            <a:chExt cx="2993719" cy="32625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10845" y="3219227"/>
              <a:ext cx="2993719" cy="32625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31618" y="4504227"/>
            <a:ext cx="671376" cy="656595"/>
            <a:chOff x="9831618" y="4504227"/>
            <a:chExt cx="671376" cy="6565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31618" y="4504227"/>
              <a:ext cx="671376" cy="6565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36100" y="2777371"/>
            <a:ext cx="7685553" cy="4150199"/>
            <a:chOff x="1836100" y="2777371"/>
            <a:chExt cx="7685553" cy="415019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36100" y="2777371"/>
              <a:ext cx="7685553" cy="41501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080" y="277437"/>
            <a:ext cx="10419048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5444" y="8154236"/>
            <a:ext cx="10028571" cy="12285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10420" y="7602213"/>
            <a:ext cx="7790476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82554" y="636043"/>
            <a:ext cx="320607" cy="411076"/>
            <a:chOff x="8982554" y="636043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7174" y="44509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82554" y="63604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72665" y="2596632"/>
            <a:ext cx="9060990" cy="5006197"/>
            <a:chOff x="4772665" y="2596632"/>
            <a:chExt cx="9060990" cy="50061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2665" y="2596632"/>
              <a:ext cx="9060990" cy="50061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080" y="229818"/>
            <a:ext cx="10419048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0251" y="7806887"/>
            <a:ext cx="8123810" cy="14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786" y="7260254"/>
            <a:ext cx="8028571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53803" y="604663"/>
            <a:ext cx="320607" cy="411076"/>
            <a:chOff x="8953803" y="604663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8423" y="41371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3803" y="60466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4935" y="3192453"/>
            <a:ext cx="3039658" cy="3291285"/>
            <a:chOff x="10784935" y="3192453"/>
            <a:chExt cx="3039658" cy="32912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84935" y="3192453"/>
              <a:ext cx="3039658" cy="32912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10845" y="3219227"/>
            <a:ext cx="2993719" cy="3262534"/>
            <a:chOff x="13910845" y="3219227"/>
            <a:chExt cx="2993719" cy="32625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10845" y="3219227"/>
              <a:ext cx="2993719" cy="32625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7863" y="4504227"/>
            <a:ext cx="671376" cy="656595"/>
            <a:chOff x="9687863" y="4504227"/>
            <a:chExt cx="671376" cy="6565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87863" y="4504227"/>
              <a:ext cx="671376" cy="6565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89602" y="2740204"/>
            <a:ext cx="6684807" cy="4195783"/>
            <a:chOff x="2589602" y="2740204"/>
            <a:chExt cx="6684807" cy="41957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89602" y="2740204"/>
              <a:ext cx="6684807" cy="41957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080" y="277437"/>
            <a:ext cx="10419048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5443" y="8154236"/>
            <a:ext cx="10238095" cy="16571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10420" y="7602213"/>
            <a:ext cx="7790476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82554" y="636043"/>
            <a:ext cx="320607" cy="411076"/>
            <a:chOff x="8982554" y="636043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7174" y="44509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82554" y="63604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72665" y="2596632"/>
            <a:ext cx="9060990" cy="5006197"/>
            <a:chOff x="4772665" y="2596632"/>
            <a:chExt cx="9060990" cy="50061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2665" y="2596632"/>
              <a:ext cx="9060990" cy="50061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080" y="229818"/>
            <a:ext cx="10857143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0251" y="7806887"/>
            <a:ext cx="8161905" cy="18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786" y="7260254"/>
            <a:ext cx="9371429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53803" y="604663"/>
            <a:ext cx="320607" cy="411076"/>
            <a:chOff x="8953803" y="604663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8423" y="41371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3803" y="60466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4935" y="3192453"/>
            <a:ext cx="3039658" cy="3291285"/>
            <a:chOff x="10784935" y="3192453"/>
            <a:chExt cx="3039658" cy="32912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84935" y="3192453"/>
              <a:ext cx="3039658" cy="32912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10845" y="3219227"/>
            <a:ext cx="2993719" cy="3262534"/>
            <a:chOff x="13910845" y="3219227"/>
            <a:chExt cx="2993719" cy="32625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10845" y="3219227"/>
              <a:ext cx="2993719" cy="32625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7863" y="4504227"/>
            <a:ext cx="671376" cy="656595"/>
            <a:chOff x="9687863" y="4504227"/>
            <a:chExt cx="671376" cy="6565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87863" y="4504227"/>
              <a:ext cx="671376" cy="6565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54553" y="2792633"/>
            <a:ext cx="6171429" cy="3885714"/>
            <a:chOff x="2554553" y="2792633"/>
            <a:chExt cx="6171429" cy="388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54553" y="2792633"/>
              <a:ext cx="6171429" cy="38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080" y="277437"/>
            <a:ext cx="9333333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5443" y="8154236"/>
            <a:ext cx="10047619" cy="18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10420" y="7602213"/>
            <a:ext cx="7933333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82554" y="636043"/>
            <a:ext cx="320607" cy="411076"/>
            <a:chOff x="8982554" y="636043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7174" y="44509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82554" y="63604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72665" y="2596632"/>
            <a:ext cx="9060990" cy="5006197"/>
            <a:chOff x="4772665" y="2596632"/>
            <a:chExt cx="9060990" cy="50061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2665" y="2596632"/>
              <a:ext cx="9060990" cy="50061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6339" y="239973"/>
            <a:ext cx="17833036" cy="9805769"/>
            <a:chOff x="226339" y="239973"/>
            <a:chExt cx="17833036" cy="980576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16030" y="684503"/>
              <a:ext cx="9801447" cy="8916708"/>
              <a:chOff x="-216030" y="684503"/>
              <a:chExt cx="9801447" cy="891670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5400000">
                <a:off x="-216030" y="684503"/>
                <a:ext cx="9801447" cy="891670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698327" y="684693"/>
              <a:ext cx="9805769" cy="8916328"/>
              <a:chOff x="8698327" y="684693"/>
              <a:chExt cx="9805769" cy="891632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8698327" y="684693"/>
                <a:ext cx="9805769" cy="8916328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47533" y="576913"/>
            <a:ext cx="8371429" cy="46285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339" y="576913"/>
            <a:ext cx="9190476" cy="46285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854" y="3259237"/>
            <a:ext cx="4904762" cy="2990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60218" y="2879195"/>
            <a:ext cx="6514286" cy="69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29193" y="4184007"/>
            <a:ext cx="1227328" cy="1917700"/>
            <a:chOff x="8529193" y="4184007"/>
            <a:chExt cx="1227328" cy="19177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29193" y="4184007"/>
              <a:ext cx="1227328" cy="1917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080" y="229818"/>
            <a:ext cx="9495238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9172" y="8124946"/>
            <a:ext cx="8171429" cy="9714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1669" y="7592688"/>
            <a:ext cx="8009524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53803" y="604663"/>
            <a:ext cx="320607" cy="411076"/>
            <a:chOff x="8953803" y="604663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8423" y="41371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3803" y="60466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1616" y="2594397"/>
            <a:ext cx="8422482" cy="4758703"/>
            <a:chOff x="4931616" y="2594397"/>
            <a:chExt cx="8422482" cy="4758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31616" y="2594397"/>
              <a:ext cx="8422482" cy="47587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4578" y="3412413"/>
              <a:ext cx="29410908" cy="1049969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42857" y="3102763"/>
            <a:ext cx="17809524" cy="8406095"/>
            <a:chOff x="4142857" y="3102763"/>
            <a:chExt cx="17809524" cy="8406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52115" y="-1165030"/>
              <a:ext cx="35619048" cy="1681219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857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47308" y="4391331"/>
            <a:ext cx="11838095" cy="1185714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96937" y="7290387"/>
            <a:ext cx="6561905" cy="344761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05327" y="368838"/>
            <a:ext cx="9047619" cy="385714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080" y="277437"/>
            <a:ext cx="9790476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5443" y="8344712"/>
            <a:ext cx="9495238" cy="9714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10420" y="7770860"/>
            <a:ext cx="9619048" cy="5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82554" y="636043"/>
            <a:ext cx="320607" cy="411076"/>
            <a:chOff x="8982554" y="636043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7174" y="44509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82554" y="63604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42592" y="2568091"/>
            <a:ext cx="8863635" cy="4897158"/>
            <a:chOff x="4842592" y="2568091"/>
            <a:chExt cx="8863635" cy="48971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42592" y="2568091"/>
              <a:ext cx="8863635" cy="48971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081" y="229819"/>
            <a:ext cx="10419048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0251" y="7806887"/>
            <a:ext cx="8704762" cy="14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786" y="7305091"/>
            <a:ext cx="8485714" cy="5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53803" y="604663"/>
            <a:ext cx="320607" cy="411076"/>
            <a:chOff x="8953803" y="604663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8423" y="41371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3803" y="60466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4935" y="3192453"/>
            <a:ext cx="3039658" cy="3291285"/>
            <a:chOff x="10784935" y="3192453"/>
            <a:chExt cx="3039658" cy="32912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84935" y="3192453"/>
              <a:ext cx="3039658" cy="32912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10845" y="3219227"/>
            <a:ext cx="2993719" cy="3262534"/>
            <a:chOff x="13910845" y="3219227"/>
            <a:chExt cx="2993719" cy="32625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10845" y="3219227"/>
              <a:ext cx="2993719" cy="32625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74475" y="4380418"/>
            <a:ext cx="671376" cy="656595"/>
            <a:chOff x="9774475" y="4380418"/>
            <a:chExt cx="671376" cy="6565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74475" y="4380418"/>
              <a:ext cx="671376" cy="6565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16772" y="2729844"/>
            <a:ext cx="6657637" cy="4216503"/>
            <a:chOff x="2616772" y="2729844"/>
            <a:chExt cx="6657637" cy="42165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16772" y="2729844"/>
              <a:ext cx="6657637" cy="42165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080" y="277437"/>
            <a:ext cx="10390476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5444" y="8344712"/>
            <a:ext cx="9447619" cy="4476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10420" y="7770859"/>
            <a:ext cx="9619048" cy="5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82554" y="636043"/>
            <a:ext cx="320607" cy="411076"/>
            <a:chOff x="8982554" y="636043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7174" y="44509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82554" y="63604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42592" y="2568091"/>
            <a:ext cx="8863635" cy="4897158"/>
            <a:chOff x="4842592" y="2568091"/>
            <a:chExt cx="8863635" cy="48971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42592" y="2568091"/>
              <a:ext cx="8863635" cy="48971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080" y="229818"/>
            <a:ext cx="10400000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0251" y="7806887"/>
            <a:ext cx="7514286" cy="14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786" y="7260254"/>
            <a:ext cx="8809524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53803" y="604663"/>
            <a:ext cx="320607" cy="411076"/>
            <a:chOff x="8953803" y="604663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8423" y="41371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3803" y="60466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4935" y="3192453"/>
            <a:ext cx="3039658" cy="3291285"/>
            <a:chOff x="10784935" y="3192453"/>
            <a:chExt cx="3039658" cy="32912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84935" y="3192453"/>
              <a:ext cx="3039658" cy="32912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10845" y="3219227"/>
            <a:ext cx="2993719" cy="3262534"/>
            <a:chOff x="13910845" y="3219227"/>
            <a:chExt cx="2993719" cy="32625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10845" y="3219227"/>
              <a:ext cx="2993719" cy="32625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41142" y="4380418"/>
            <a:ext cx="671376" cy="656595"/>
            <a:chOff x="9841142" y="4380418"/>
            <a:chExt cx="671376" cy="6565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41142" y="4380418"/>
              <a:ext cx="671376" cy="6565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62450" y="2532632"/>
            <a:ext cx="7300632" cy="4610926"/>
            <a:chOff x="2162450" y="2532632"/>
            <a:chExt cx="7300632" cy="46109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62450" y="2532632"/>
              <a:ext cx="7300632" cy="46109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080" y="277437"/>
            <a:ext cx="10380952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5443" y="8344712"/>
            <a:ext cx="9200000" cy="4476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10420" y="7770859"/>
            <a:ext cx="9619048" cy="5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82554" y="636043"/>
            <a:ext cx="320607" cy="411076"/>
            <a:chOff x="8982554" y="636043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7174" y="44509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82554" y="63604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42592" y="2568091"/>
            <a:ext cx="8863635" cy="4897158"/>
            <a:chOff x="4842592" y="2568091"/>
            <a:chExt cx="8863635" cy="48971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42592" y="2568091"/>
              <a:ext cx="8863635" cy="48971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080" y="229818"/>
            <a:ext cx="10419048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0251" y="7806887"/>
            <a:ext cx="7514286" cy="14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786" y="7260254"/>
            <a:ext cx="8676190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53803" y="604663"/>
            <a:ext cx="320607" cy="411076"/>
            <a:chOff x="8953803" y="604663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8423" y="41371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3803" y="60466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4935" y="3192453"/>
            <a:ext cx="3039658" cy="3291285"/>
            <a:chOff x="10784935" y="3192453"/>
            <a:chExt cx="3039658" cy="32912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84935" y="3192453"/>
              <a:ext cx="3039658" cy="32912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10845" y="3219227"/>
            <a:ext cx="2993719" cy="3262534"/>
            <a:chOff x="13910845" y="3219227"/>
            <a:chExt cx="2993719" cy="32625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10845" y="3219227"/>
              <a:ext cx="2993719" cy="32625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98285" y="4380418"/>
            <a:ext cx="671376" cy="656595"/>
            <a:chOff x="9698285" y="4380418"/>
            <a:chExt cx="671376" cy="6565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98285" y="4380418"/>
              <a:ext cx="671376" cy="6565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58037" y="2469589"/>
            <a:ext cx="7056069" cy="4478252"/>
            <a:chOff x="2058037" y="2469589"/>
            <a:chExt cx="7056069" cy="447825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58037" y="2469589"/>
              <a:ext cx="7056069" cy="44782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081" y="277438"/>
            <a:ext cx="10409524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5443" y="8344712"/>
            <a:ext cx="10666667" cy="14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10420" y="7770859"/>
            <a:ext cx="9619048" cy="5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82554" y="636043"/>
            <a:ext cx="320607" cy="411076"/>
            <a:chOff x="8982554" y="636043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7174" y="44509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82554" y="63604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42592" y="2568091"/>
            <a:ext cx="8863635" cy="4897158"/>
            <a:chOff x="4842592" y="2568091"/>
            <a:chExt cx="8863635" cy="48971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42592" y="2568091"/>
              <a:ext cx="8863635" cy="48971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080" y="229818"/>
            <a:ext cx="10419048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0251" y="7806887"/>
            <a:ext cx="7942857" cy="14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786" y="7260254"/>
            <a:ext cx="8009524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53803" y="604663"/>
            <a:ext cx="320607" cy="411076"/>
            <a:chOff x="8953803" y="604663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8423" y="41371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3803" y="60466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4935" y="3192453"/>
            <a:ext cx="3039658" cy="3291285"/>
            <a:chOff x="10784935" y="3192453"/>
            <a:chExt cx="3039658" cy="32912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84935" y="3192453"/>
              <a:ext cx="3039658" cy="32912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10845" y="3219227"/>
            <a:ext cx="2993719" cy="3262534"/>
            <a:chOff x="13910845" y="3219227"/>
            <a:chExt cx="2993719" cy="32625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10845" y="3219227"/>
              <a:ext cx="2993719" cy="32625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41142" y="4380418"/>
            <a:ext cx="671376" cy="656595"/>
            <a:chOff x="9841142" y="4380418"/>
            <a:chExt cx="671376" cy="6565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41142" y="4380418"/>
              <a:ext cx="671376" cy="6565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5339" y="2718239"/>
            <a:ext cx="7833187" cy="4239712"/>
            <a:chOff x="1645339" y="2718239"/>
            <a:chExt cx="7833187" cy="423971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5339" y="2718239"/>
              <a:ext cx="7833187" cy="42397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4578" y="3412413"/>
              <a:ext cx="29410908" cy="1049969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42857" y="3102763"/>
            <a:ext cx="17809524" cy="8406095"/>
            <a:chOff x="4142857" y="3102763"/>
            <a:chExt cx="17809524" cy="8406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52115" y="-1165030"/>
              <a:ext cx="35619048" cy="1681219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857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703002" y="5660137"/>
            <a:ext cx="15190476" cy="877142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080" y="277437"/>
            <a:ext cx="9323810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65140" y="8085952"/>
            <a:ext cx="9590476" cy="14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1669" y="7607338"/>
            <a:ext cx="7790476" cy="5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82554" y="636043"/>
            <a:ext cx="320607" cy="411076"/>
            <a:chOff x="8982554" y="636043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7174" y="44509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82554" y="63604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42592" y="2568091"/>
            <a:ext cx="8863635" cy="4897158"/>
            <a:chOff x="4842592" y="2568091"/>
            <a:chExt cx="8863635" cy="48971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42592" y="2568091"/>
              <a:ext cx="8863635" cy="48971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246927" y="6028286"/>
            <a:ext cx="14705454" cy="5249847"/>
            <a:chOff x="7246927" y="6028286"/>
            <a:chExt cx="14705454" cy="52498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89" y="3412413"/>
              <a:ext cx="29410908" cy="1049969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6927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619740" y="3102763"/>
            <a:ext cx="17809524" cy="8406095"/>
            <a:chOff x="-1619740" y="3102763"/>
            <a:chExt cx="17809524" cy="8406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514712" y="-1165030"/>
              <a:ext cx="35619048" cy="1681219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619740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71139" y="1249235"/>
            <a:ext cx="5535125" cy="5088488"/>
            <a:chOff x="4271139" y="1249235"/>
            <a:chExt cx="5535125" cy="508848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557581" y="5023618"/>
              <a:ext cx="1101230" cy="1314105"/>
              <a:chOff x="8557581" y="5023618"/>
              <a:chExt cx="1101230" cy="13141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431224" y="5661456"/>
                <a:ext cx="1353945" cy="223401"/>
                <a:chOff x="8431224" y="5661456"/>
                <a:chExt cx="1353945" cy="22340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760000">
                  <a:off x="8431224" y="5661456"/>
                  <a:ext cx="1353945" cy="22340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648942" y="5288295"/>
                <a:ext cx="761032" cy="29964"/>
                <a:chOff x="8648942" y="5288295"/>
                <a:chExt cx="761032" cy="29964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700000">
                  <a:off x="8648942" y="5288295"/>
                  <a:ext cx="761032" cy="299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8410130" y="1249235"/>
              <a:ext cx="1396134" cy="1148765"/>
              <a:chOff x="8410130" y="1249235"/>
              <a:chExt cx="1396134" cy="114876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557333" y="1709975"/>
                <a:ext cx="1377485" cy="227285"/>
                <a:chOff x="8557333" y="1709975"/>
                <a:chExt cx="1377485" cy="22728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8557333" y="1709975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325300" y="1470145"/>
                <a:ext cx="634265" cy="22786"/>
                <a:chOff x="8325300" y="1470145"/>
                <a:chExt cx="634265" cy="2278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8325300" y="1470145"/>
                  <a:ext cx="634265" cy="227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4271139" y="1858759"/>
              <a:ext cx="1396134" cy="1148765"/>
              <a:chOff x="4271139" y="1858759"/>
              <a:chExt cx="1396134" cy="114876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4418342" y="2319499"/>
                <a:ext cx="1377485" cy="227285"/>
                <a:chOff x="4418342" y="2319499"/>
                <a:chExt cx="1377485" cy="22728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2760000">
                  <a:off x="4418342" y="2319499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4186309" y="2079669"/>
                <a:ext cx="634265" cy="22786"/>
                <a:chOff x="4186309" y="2079669"/>
                <a:chExt cx="634265" cy="22786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2700000">
                  <a:off x="4186309" y="2079669"/>
                  <a:ext cx="634265" cy="2278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1220707" y="4463209"/>
            <a:ext cx="13771429" cy="1185714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18256" y="368838"/>
            <a:ext cx="11000000" cy="385714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89528" y="277437"/>
            <a:ext cx="8066667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5443" y="8172206"/>
            <a:ext cx="10819048" cy="16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10420" y="7578587"/>
            <a:ext cx="6400000" cy="5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82554" y="636043"/>
            <a:ext cx="320607" cy="411076"/>
            <a:chOff x="8982554" y="636043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7174" y="44509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82554" y="63604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13807" y="2637181"/>
            <a:ext cx="8721204" cy="4644041"/>
            <a:chOff x="4913807" y="2637181"/>
            <a:chExt cx="8721204" cy="46440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13807" y="2637181"/>
              <a:ext cx="8721204" cy="46440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327676" y="5447619"/>
            <a:ext cx="1396134" cy="1148765"/>
            <a:chOff x="15327676" y="5447619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199121" y="5908359"/>
              <a:ext cx="1377485" cy="227285"/>
              <a:chOff x="15199121" y="5908359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5199121" y="590835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74374" y="5668529"/>
              <a:ext cx="634265" cy="22786"/>
              <a:chOff x="16174374" y="5668529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174374" y="5668529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841961" y="3274191"/>
            <a:ext cx="1233452" cy="1037356"/>
            <a:chOff x="15841961" y="3274191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579263" y="3745971"/>
              <a:ext cx="572753" cy="20576"/>
              <a:chOff x="16579263" y="3745971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6579263" y="3745971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725875" y="3690248"/>
              <a:ext cx="1243894" cy="205243"/>
              <a:chOff x="15725875" y="3690248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5725875" y="3690248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-38095" y="6338888"/>
            <a:ext cx="20038095" cy="4911624"/>
            <a:chOff x="-38095" y="6338888"/>
            <a:chExt cx="20038095" cy="491162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-38095" y="7000512"/>
              <a:ext cx="11904762" cy="4250000"/>
              <a:chOff x="-38095" y="7000512"/>
              <a:chExt cx="11904762" cy="425000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8095" y="7000512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400000" y="6338888"/>
              <a:ext cx="9600000" cy="4531200"/>
              <a:chOff x="10400000" y="6338888"/>
              <a:chExt cx="9600000" cy="453120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400000" y="6338888"/>
                <a:ext cx="9600000" cy="4531200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64530" y="2638595"/>
            <a:ext cx="12971429" cy="740952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87348" y="2668851"/>
            <a:ext cx="6609524" cy="15904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14286" y="4142857"/>
            <a:ext cx="5933333" cy="5904762"/>
            <a:chOff x="12114286" y="4142857"/>
            <a:chExt cx="5933333" cy="59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12114286" y="4142857"/>
              <a:ext cx="5933333" cy="59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8095" y="4142857"/>
            <a:ext cx="5933333" cy="5904762"/>
            <a:chOff x="238095" y="4142857"/>
            <a:chExt cx="5933333" cy="59047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238095" y="4142857"/>
              <a:ext cx="5933333" cy="59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74603" y="4142857"/>
            <a:ext cx="5936508" cy="5904762"/>
            <a:chOff x="6174603" y="4142857"/>
            <a:chExt cx="5936508" cy="59047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6174603" y="4142857"/>
              <a:ext cx="5936508" cy="59047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3811" y="6842307"/>
            <a:ext cx="3295238" cy="8190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36192" y="6842306"/>
            <a:ext cx="3095238" cy="8190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88573" y="6842306"/>
            <a:ext cx="3295238" cy="8190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33737" y="7745717"/>
            <a:ext cx="2714286" cy="5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52381" y="4723810"/>
            <a:ext cx="1676190" cy="1676190"/>
            <a:chOff x="2352381" y="4723810"/>
            <a:chExt cx="1676190" cy="16761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3693" y="3995122"/>
              <a:ext cx="3352381" cy="335238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52381" y="4723810"/>
              <a:ext cx="1676190" cy="16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04762" y="4723810"/>
            <a:ext cx="1676190" cy="1676190"/>
            <a:chOff x="8304762" y="4723810"/>
            <a:chExt cx="1676190" cy="16761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76074" y="3995122"/>
              <a:ext cx="3352381" cy="335238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04762" y="4723810"/>
              <a:ext cx="1676190" cy="16761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57143" y="4723810"/>
            <a:ext cx="1676190" cy="1676190"/>
            <a:chOff x="14257143" y="4723810"/>
            <a:chExt cx="1676190" cy="16761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28455" y="3995122"/>
              <a:ext cx="3352381" cy="335238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57143" y="4723810"/>
              <a:ext cx="1676190" cy="16761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38095" y="5115912"/>
            <a:ext cx="914286" cy="891986"/>
            <a:chOff x="14638095" y="5115912"/>
            <a:chExt cx="914286" cy="8919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638095" y="5115912"/>
              <a:ext cx="914286" cy="8919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906306" y="5123810"/>
            <a:ext cx="568341" cy="876190"/>
            <a:chOff x="2906306" y="5123810"/>
            <a:chExt cx="568341" cy="87619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06306" y="5123810"/>
              <a:ext cx="568341" cy="8761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37168" y="5154246"/>
            <a:ext cx="811378" cy="750516"/>
            <a:chOff x="8737168" y="5154246"/>
            <a:chExt cx="811378" cy="75051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37168" y="5154246"/>
              <a:ext cx="811378" cy="75051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71833" y="7745717"/>
            <a:ext cx="3323810" cy="54285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776595" y="7745717"/>
            <a:ext cx="3066667" cy="54285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93564" y="1247604"/>
            <a:ext cx="14238095" cy="462857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982554" y="1341305"/>
            <a:ext cx="320607" cy="411076"/>
            <a:chOff x="8982554" y="1341305"/>
            <a:chExt cx="320607" cy="41107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47174" y="1150355"/>
              <a:ext cx="641213" cy="822151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982554" y="1341305"/>
              <a:ext cx="320607" cy="41107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824214" y="1903034"/>
            <a:ext cx="4600000" cy="5428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33097" y="-3201456"/>
            <a:ext cx="153096" cy="16688626"/>
            <a:chOff x="8933097" y="-3201456"/>
            <a:chExt cx="153096" cy="166886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933097" y="-3201456"/>
              <a:ext cx="153096" cy="166886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62980" y="4474371"/>
            <a:ext cx="1336973" cy="1836821"/>
            <a:chOff x="3062980" y="4474371"/>
            <a:chExt cx="1336973" cy="183682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062980" y="4474371"/>
              <a:ext cx="1336973" cy="1336973"/>
              <a:chOff x="3062980" y="4474371"/>
              <a:chExt cx="1336973" cy="133697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062980" y="4474371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467257" y="6001101"/>
              <a:ext cx="528420" cy="91761"/>
              <a:chOff x="3467257" y="6001101"/>
              <a:chExt cx="528420" cy="917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3467257" y="6001101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55513" y="4053418"/>
            <a:ext cx="3104762" cy="30380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62854" y="4474371"/>
            <a:ext cx="1336973" cy="1336973"/>
            <a:chOff x="6062854" y="4474371"/>
            <a:chExt cx="1336973" cy="13369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62854" y="4474371"/>
              <a:ext cx="1336973" cy="13369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67131" y="4177510"/>
            <a:ext cx="528420" cy="91761"/>
            <a:chOff x="6467131" y="4177510"/>
            <a:chExt cx="528420" cy="917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6467131" y="4177510"/>
              <a:ext cx="528420" cy="917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55387" y="4053418"/>
            <a:ext cx="3152381" cy="30380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62728" y="4474371"/>
            <a:ext cx="1336973" cy="1836821"/>
            <a:chOff x="9062728" y="4474371"/>
            <a:chExt cx="1336973" cy="183682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062728" y="4474371"/>
              <a:ext cx="1336973" cy="1336973"/>
              <a:chOff x="9062728" y="4474371"/>
              <a:chExt cx="1336973" cy="133697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062728" y="4474371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467005" y="6001101"/>
              <a:ext cx="528420" cy="91761"/>
              <a:chOff x="9467005" y="6001101"/>
              <a:chExt cx="528420" cy="9176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9467005" y="6001101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55261" y="4053418"/>
            <a:ext cx="3152381" cy="303809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062602" y="3959181"/>
            <a:ext cx="1336973" cy="1836821"/>
            <a:chOff x="12062602" y="3959181"/>
            <a:chExt cx="1336973" cy="183682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2062602" y="4459030"/>
              <a:ext cx="1336973" cy="1336973"/>
              <a:chOff x="12062602" y="4459030"/>
              <a:chExt cx="1336973" cy="133697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12062602" y="4459030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2466879" y="4177510"/>
              <a:ext cx="528420" cy="91761"/>
              <a:chOff x="12466879" y="4177510"/>
              <a:chExt cx="528420" cy="9176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12466879" y="4177510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55135" y="4053418"/>
            <a:ext cx="3161905" cy="303809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5062476" y="4474371"/>
            <a:ext cx="1336973" cy="1836821"/>
            <a:chOff x="15062476" y="4474371"/>
            <a:chExt cx="1336973" cy="183682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5062476" y="4474371"/>
              <a:ext cx="1336973" cy="1336973"/>
              <a:chOff x="15062476" y="4474371"/>
              <a:chExt cx="1336973" cy="133697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062476" y="4474371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5466753" y="6001101"/>
              <a:ext cx="528420" cy="91761"/>
              <a:chOff x="15466753" y="6001101"/>
              <a:chExt cx="528420" cy="9176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5400000">
                <a:off x="15466753" y="6001101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655009" y="4053418"/>
            <a:ext cx="3161905" cy="303809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987131" y="6793945"/>
            <a:ext cx="3123810" cy="2038095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218073" y="6295621"/>
            <a:ext cx="2514286" cy="542857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225440" y="6303240"/>
            <a:ext cx="2257143" cy="44761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225188" y="6303240"/>
            <a:ext cx="1828571" cy="44761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217947" y="2573688"/>
            <a:ext cx="2257143" cy="54285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88160" y="714062"/>
            <a:ext cx="10457143" cy="292381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982554" y="627685"/>
            <a:ext cx="320607" cy="411076"/>
            <a:chOff x="8982554" y="627685"/>
            <a:chExt cx="320607" cy="41107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47174" y="436734"/>
              <a:ext cx="641213" cy="822151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982554" y="627685"/>
              <a:ext cx="320607" cy="41107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759433" y="4832767"/>
            <a:ext cx="528420" cy="91761"/>
            <a:chOff x="1759433" y="4832767"/>
            <a:chExt cx="528420" cy="9176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1759433" y="4832767"/>
              <a:ext cx="528420" cy="91761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24536" y="3790965"/>
            <a:ext cx="2333333" cy="819048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103518" y="3101294"/>
            <a:ext cx="2457143" cy="876190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248113" y="1763225"/>
            <a:ext cx="2285714" cy="542857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872602" y="2288050"/>
            <a:ext cx="3628571" cy="1914286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37144" y="3182058"/>
            <a:ext cx="2228571" cy="8761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4578" y="3412413"/>
              <a:ext cx="29410908" cy="1049969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42857" y="3102763"/>
            <a:ext cx="17809524" cy="8406095"/>
            <a:chOff x="4142857" y="3102763"/>
            <a:chExt cx="17809524" cy="8406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52115" y="-1165030"/>
              <a:ext cx="35619048" cy="1681219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857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70221" y="5910421"/>
            <a:ext cx="14685714" cy="87714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6098" y="215443"/>
            <a:ext cx="10504762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3665" y="8306074"/>
            <a:ext cx="1523810" cy="12285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04583" y="7707694"/>
            <a:ext cx="6095238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53803" y="604663"/>
            <a:ext cx="320607" cy="411076"/>
            <a:chOff x="8953803" y="604663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8423" y="41371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3803" y="60466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9614" y="2733251"/>
            <a:ext cx="5635889" cy="4819211"/>
            <a:chOff x="6279614" y="2733251"/>
            <a:chExt cx="5635889" cy="48192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9614" y="2733251"/>
              <a:ext cx="5635889" cy="481921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26057" y="8306074"/>
            <a:ext cx="2514286" cy="140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34901" y="215443"/>
            <a:ext cx="8333333" cy="4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83289" y="8268702"/>
            <a:ext cx="6057143" cy="14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04583" y="7707694"/>
            <a:ext cx="6247619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76453" y="2122477"/>
            <a:ext cx="9882167" cy="5632835"/>
            <a:chOff x="4376453" y="2122477"/>
            <a:chExt cx="9882167" cy="56328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6453" y="2122477"/>
              <a:ext cx="9882167" cy="56328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3803" y="604663"/>
            <a:ext cx="320607" cy="411076"/>
            <a:chOff x="8953803" y="604663"/>
            <a:chExt cx="320607" cy="4110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18423" y="413712"/>
              <a:ext cx="641213" cy="82215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53803" y="604663"/>
              <a:ext cx="320607" cy="411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2020-10-15T22:24:04Z</dcterms:created>
  <dcterms:modified xsi:type="dcterms:W3CDTF">2020-10-15T22:24:04Z</dcterms:modified>
</cp:coreProperties>
</file>